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22"/>
  </p:notesMasterIdLst>
  <p:sldIdLst>
    <p:sldId id="470" r:id="rId11"/>
    <p:sldId id="352" r:id="rId12"/>
    <p:sldId id="549" r:id="rId13"/>
    <p:sldId id="510" r:id="rId14"/>
    <p:sldId id="542" r:id="rId15"/>
    <p:sldId id="552" r:id="rId16"/>
    <p:sldId id="530" r:id="rId17"/>
    <p:sldId id="547" r:id="rId18"/>
    <p:sldId id="554" r:id="rId19"/>
    <p:sldId id="548" r:id="rId20"/>
    <p:sldId id="532" r:id="rId21"/>
  </p:sldIdLst>
  <p:sldSz cx="12190413" cy="6859588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896B"/>
    <a:srgbClr val="F68F19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88" autoAdjust="0"/>
    <p:restoredTop sz="97778" autoAdjust="0"/>
  </p:normalViewPr>
  <p:slideViewPr>
    <p:cSldViewPr snapToGrid="0" showGuides="1">
      <p:cViewPr varScale="1">
        <p:scale>
          <a:sx n="88" d="100"/>
          <a:sy n="88" d="100"/>
        </p:scale>
        <p:origin x="-403" y="-77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tags" Target="tags/tag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0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2756"/>
            <a:ext cx="12190413" cy="224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37300"/>
      </p:ext>
    </p:extLst>
  </p:cSld>
  <p:clrMapOvr>
    <a:masterClrMapping/>
  </p:clrMapOvr>
  <p:transition spd="slow" advTm="1000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7" r:id="rId14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2.png"/><Relationship Id="rId5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, 地图&#10;&#10;已生成高可信度的说明">
            <a:extLst>
              <a:ext uri="{FF2B5EF4-FFF2-40B4-BE49-F238E27FC236}">
                <a16:creationId xmlns:a16="http://schemas.microsoft.com/office/drawing/2014/main" xmlns="" id="{6CC75F74-8664-402D-91BD-BA46152CE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5" name="文本框 7">
            <a:extLst>
              <a:ext uri="{FF2B5EF4-FFF2-40B4-BE49-F238E27FC236}">
                <a16:creationId xmlns:a16="http://schemas.microsoft.com/office/drawing/2014/main" xmlns="" id="{64792564-DF4A-4BA1-A29C-F39FC7D06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1860133"/>
            <a:ext cx="934505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</a:t>
            </a:r>
          </a:p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pPr algn="ctr"/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88F63071-E970-4D56-9796-0689C430D7FD}"/>
              </a:ext>
            </a:extLst>
          </p:cNvPr>
          <p:cNvCxnSpPr>
            <a:cxnSpLocks/>
          </p:cNvCxnSpPr>
          <p:nvPr/>
        </p:nvCxnSpPr>
        <p:spPr>
          <a:xfrm>
            <a:off x="3487510" y="3646479"/>
            <a:ext cx="52768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10">
            <a:extLst>
              <a:ext uri="{FF2B5EF4-FFF2-40B4-BE49-F238E27FC236}">
                <a16:creationId xmlns:a16="http://schemas.microsoft.com/office/drawing/2014/main" xmlns="" id="{A78A5398-FD46-4F0A-AE03-CF4F4B371ABB}"/>
              </a:ext>
            </a:extLst>
          </p:cNvPr>
          <p:cNvSpPr/>
          <p:nvPr/>
        </p:nvSpPr>
        <p:spPr>
          <a:xfrm>
            <a:off x="5306784" y="4434736"/>
            <a:ext cx="2877096" cy="792584"/>
          </a:xfrm>
          <a:prstGeom prst="roundRect">
            <a:avLst>
              <a:gd name="adj" fmla="val 50000"/>
            </a:avLst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err="1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Môn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toán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华文中宋" panose="02010600040101010101" pitchFamily="2" charset="-122"/>
              <a:cs typeface="Times New Roman" pitchFamily="18" charset="0"/>
            </a:endParaRPr>
          </a:p>
        </p:txBody>
      </p:sp>
      <p:pic>
        <p:nvPicPr>
          <p:cNvPr id="12" name="龚芝怡 - 卓别林">
            <a:hlinkClick r:id="" action="ppaction://media"/>
            <a:extLst>
              <a:ext uri="{FF2B5EF4-FFF2-40B4-BE49-F238E27FC236}">
                <a16:creationId xmlns:a16="http://schemas.microsoft.com/office/drawing/2014/main" xmlns="" id="{E2E2DAA7-8599-47C5-87B5-5D8532D5D2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7113" y="-1600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977" y="75482"/>
            <a:ext cx="4255323" cy="14365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42491" y="402823"/>
            <a:ext cx="61282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223493" y="1526146"/>
            <a:ext cx="722504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9 + 1 + 6 = ? 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23493" y="3098012"/>
            <a:ext cx="722504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1+ 8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= 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23493" y="4820562"/>
            <a:ext cx="7225048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+ 1+ 5 = 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2359338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0414" cy="687272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770548" y="355917"/>
            <a:ext cx="6704727" cy="1048400"/>
          </a:xfrm>
          <a:prstGeom prst="rect">
            <a:avLst/>
          </a:prstGeom>
          <a:noFill/>
        </p:spPr>
        <p:txBody>
          <a:bodyPr wrap="square" lIns="123624" tIns="61810" rIns="123624" bIns="6181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966953"/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60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0DA37C-288F-4436-9742-1118F1224A51}"/>
              </a:ext>
            </a:extLst>
          </p:cNvPr>
          <p:cNvSpPr txBox="1"/>
          <p:nvPr/>
        </p:nvSpPr>
        <p:spPr>
          <a:xfrm>
            <a:off x="2666351" y="2474598"/>
            <a:ext cx="7584679" cy="1200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7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355308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0332" y="2197925"/>
            <a:ext cx="1132332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hãn vở, nhãn giáo án đẹp » Tài liệu miễn phí cho Giáo viên, học sinh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708" y="307951"/>
            <a:ext cx="9192791" cy="530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10931" y="913258"/>
            <a:ext cx="25010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Mục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đích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yêu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cầu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5780" y="2266682"/>
            <a:ext cx="48424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9+5</a:t>
            </a:r>
          </a:p>
        </p:txBody>
      </p:sp>
    </p:spTree>
    <p:extLst>
      <p:ext uri="{BB962C8B-B14F-4D97-AF65-F5344CB8AC3E}">
        <p14:creationId xmlns:p14="http://schemas.microsoft.com/office/powerpoint/2010/main" val="173983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4248" y="12879"/>
            <a:ext cx="2143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557026"/>
            <a:ext cx="50613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6600" b="1" dirty="0">
              <a:solidFill>
                <a:srgbClr val="002060"/>
              </a:solidFill>
              <a:latin typeface="HP001 4 hàng" pitchFamily="34" charset="0"/>
              <a:cs typeface="Times New Roman" pitchFamily="18" charset="0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4932608" y="1247933"/>
            <a:ext cx="6890197" cy="3761949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mấy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10?</a:t>
            </a: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mấy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mấy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83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293" y="147998"/>
            <a:ext cx="5511085" cy="862885"/>
          </a:xfrm>
          <a:prstGeom prst="rect">
            <a:avLst/>
          </a:prstGeom>
        </p:spPr>
      </p:pic>
      <p:pic>
        <p:nvPicPr>
          <p:cNvPr id="6" name="Graphic 3">
            <a:extLst>
              <a:ext uri="{FF2B5EF4-FFF2-40B4-BE49-F238E27FC236}">
                <a16:creationId xmlns:a16="http://schemas.microsoft.com/office/drawing/2014/main" xmlns="" id="{215287AB-4E3F-4EC0-B3AD-E0B6FF09AB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23077"/>
          <a:stretch/>
        </p:blipFill>
        <p:spPr>
          <a:xfrm>
            <a:off x="0" y="12879"/>
            <a:ext cx="3098796" cy="929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26872" y="210108"/>
            <a:ext cx="24304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CÙNG HỌC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59924" y="317829"/>
            <a:ext cx="3437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9+5 </a:t>
            </a:r>
            <a:endParaRPr lang="en-US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830198" y="2189407"/>
            <a:ext cx="5280338" cy="309093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897" y="2343953"/>
            <a:ext cx="4790940" cy="278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ounded Rectangle 18"/>
          <p:cNvSpPr/>
          <p:nvPr/>
        </p:nvSpPr>
        <p:spPr>
          <a:xfrm>
            <a:off x="6244090" y="2086376"/>
            <a:ext cx="5280338" cy="309093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324" y="2240922"/>
            <a:ext cx="4879870" cy="278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6"/>
          <p:cNvSpPr/>
          <p:nvPr/>
        </p:nvSpPr>
        <p:spPr>
          <a:xfrm>
            <a:off x="70344" y="4662150"/>
            <a:ext cx="759854" cy="61818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11524428" y="4546239"/>
            <a:ext cx="759854" cy="61818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42043" y="1253077"/>
            <a:ext cx="66575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2509864" y="5705340"/>
            <a:ext cx="960503" cy="618186"/>
          </a:xfrm>
          <a:prstGeom prst="wedgeRoundRectCallout">
            <a:avLst>
              <a:gd name="adj1" fmla="val -7297"/>
              <a:gd name="adj2" fmla="val -11041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en-US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ounded Rectangular Callout 24"/>
          <p:cNvSpPr/>
          <p:nvPr/>
        </p:nvSpPr>
        <p:spPr>
          <a:xfrm>
            <a:off x="8187300" y="5548647"/>
            <a:ext cx="960503" cy="618186"/>
          </a:xfrm>
          <a:prstGeom prst="wedgeRoundRectCallout">
            <a:avLst>
              <a:gd name="adj1" fmla="val -7297"/>
              <a:gd name="adj2" fmla="val -11041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93447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  <p:bldP spid="19" grpId="0" animBg="1"/>
      <p:bldP spid="7" grpId="0" animBg="1"/>
      <p:bldP spid="22" grpId="0" animBg="1"/>
      <p:bldP spid="9" grpId="0"/>
      <p:bldP spid="17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/>
          <p:cNvSpPr/>
          <p:nvPr/>
        </p:nvSpPr>
        <p:spPr>
          <a:xfrm>
            <a:off x="8547895" y="4309842"/>
            <a:ext cx="3525792" cy="99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8614617" y="3103808"/>
            <a:ext cx="3397219" cy="99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20543401">
            <a:off x="4931929" y="3437526"/>
            <a:ext cx="979988" cy="238550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768959" y="40404"/>
            <a:ext cx="27943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9+ 5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?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04" y="1186073"/>
            <a:ext cx="4699315" cy="1917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ube 3"/>
          <p:cNvSpPr/>
          <p:nvPr/>
        </p:nvSpPr>
        <p:spPr>
          <a:xfrm>
            <a:off x="6278996" y="1345842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Cube 5"/>
          <p:cNvSpPr/>
          <p:nvPr/>
        </p:nvSpPr>
        <p:spPr>
          <a:xfrm>
            <a:off x="7092187" y="1339403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Cube 6"/>
          <p:cNvSpPr/>
          <p:nvPr/>
        </p:nvSpPr>
        <p:spPr>
          <a:xfrm>
            <a:off x="7870769" y="1307206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Cube 7"/>
          <p:cNvSpPr/>
          <p:nvPr/>
        </p:nvSpPr>
        <p:spPr>
          <a:xfrm>
            <a:off x="8614617" y="1315792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Cube 8"/>
          <p:cNvSpPr/>
          <p:nvPr/>
        </p:nvSpPr>
        <p:spPr>
          <a:xfrm>
            <a:off x="9339728" y="1339403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839508" y="3392321"/>
            <a:ext cx="19704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+ 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7011783" y="1056067"/>
            <a:ext cx="80404" cy="12363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5869657" y="4247881"/>
            <a:ext cx="38014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6331891" y="4247881"/>
            <a:ext cx="47802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603763" y="4911006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51041" y="4951651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702250" y="3115715"/>
            <a:ext cx="33714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1 = 10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547895" y="4309842"/>
            <a:ext cx="38442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10 + 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= 14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8547893" y="5915376"/>
            <a:ext cx="3397219" cy="99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8658433" y="5873822"/>
            <a:ext cx="3309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9+ 5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14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" y="5971423"/>
            <a:ext cx="7604760" cy="88816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Gộp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Curved Up Arrow 24"/>
          <p:cNvSpPr/>
          <p:nvPr/>
        </p:nvSpPr>
        <p:spPr>
          <a:xfrm rot="3736179">
            <a:off x="4013663" y="4717169"/>
            <a:ext cx="1638841" cy="645458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" name="Notched Right Arrow 4"/>
          <p:cNvSpPr/>
          <p:nvPr/>
        </p:nvSpPr>
        <p:spPr>
          <a:xfrm rot="5400000">
            <a:off x="9735999" y="5396777"/>
            <a:ext cx="748288" cy="484632"/>
          </a:xfrm>
          <a:prstGeom prst="notch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mp3-output-ttsfree(dot)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05991" y="565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902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2 -0.00879 L -0.18125 0.130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8" grpId="0" animBg="1"/>
      <p:bldP spid="26" grpId="0" animBg="1"/>
      <p:bldP spid="20" grpId="0" animBg="1"/>
      <p:bldP spid="2" grpId="0"/>
      <p:bldP spid="4" grpId="0" animBg="1"/>
      <p:bldP spid="4" grpId="1" animBg="1"/>
      <p:bldP spid="6" grpId="0" animBg="1"/>
      <p:bldP spid="7" grpId="0" animBg="1"/>
      <p:bldP spid="8" grpId="0" animBg="1"/>
      <p:bldP spid="9" grpId="0" animBg="1"/>
      <p:bldP spid="10" grpId="0"/>
      <p:bldP spid="17" grpId="0"/>
      <p:bldP spid="19" grpId="0"/>
      <p:bldP spid="22" grpId="0"/>
      <p:bldP spid="23" grpId="0"/>
      <p:bldP spid="29" grpId="0" animBg="1"/>
      <p:bldP spid="24" grpId="0"/>
      <p:bldP spid="3" grpId="0" animBg="1"/>
      <p:bldP spid="25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9761" y="287717"/>
            <a:ext cx="11630652" cy="57796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31580" y="1429886"/>
            <a:ext cx="1728064" cy="923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Nghỉ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3054" y="1149655"/>
            <a:ext cx="1438027" cy="1015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6000" b="1" dirty="0" err="1" smtClean="0">
                <a:latin typeface="Times New Roman" pitchFamily="18" charset="0"/>
                <a:cs typeface="Times New Roman" pitchFamily="18" charset="0"/>
              </a:rPr>
              <a:t>iải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0529" y="1109157"/>
            <a:ext cx="1364298" cy="1200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endParaRPr lang="en-US" sz="7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54880" y="1415029"/>
            <a:ext cx="1502138" cy="110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endParaRPr lang="en-US" sz="6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74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>
          <a:xfrm rot="20543401">
            <a:off x="3407291" y="1592490"/>
            <a:ext cx="979988" cy="238550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359" y="75482"/>
            <a:ext cx="3931921" cy="11173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36017" y="280197"/>
            <a:ext cx="27158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16309" y="1417980"/>
            <a:ext cx="359320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+ 3 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4299937" y="2312401"/>
            <a:ext cx="38014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4728725" y="2285807"/>
            <a:ext cx="47802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921367" y="2792806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99461" y="2797313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Curved Up Arrow 34"/>
          <p:cNvSpPr/>
          <p:nvPr/>
        </p:nvSpPr>
        <p:spPr>
          <a:xfrm rot="3736179">
            <a:off x="2496890" y="2607858"/>
            <a:ext cx="1638841" cy="645458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6" name="Curved Up Arrow 35"/>
          <p:cNvSpPr/>
          <p:nvPr/>
        </p:nvSpPr>
        <p:spPr>
          <a:xfrm>
            <a:off x="4122137" y="3585050"/>
            <a:ext cx="1349023" cy="442029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7" name="Equal 36"/>
          <p:cNvSpPr/>
          <p:nvPr/>
        </p:nvSpPr>
        <p:spPr>
          <a:xfrm>
            <a:off x="5170151" y="1859028"/>
            <a:ext cx="602017" cy="392161"/>
          </a:xfrm>
          <a:prstGeom prst="mathEqua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93811" y="163961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4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/>
      <p:bldP spid="26" grpId="0"/>
      <p:bldP spid="35" grpId="0" animBg="1"/>
      <p:bldP spid="36" grpId="0" animBg="1"/>
      <p:bldP spid="37" grpId="0" animBg="1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>
          <a:xfrm rot="20543401">
            <a:off x="3407291" y="1592490"/>
            <a:ext cx="979988" cy="238550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359" y="75482"/>
            <a:ext cx="3931921" cy="11173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36017" y="280197"/>
            <a:ext cx="27158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16309" y="1417980"/>
            <a:ext cx="359320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+ 6 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4299937" y="2312401"/>
            <a:ext cx="38014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4728725" y="2285807"/>
            <a:ext cx="47802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921367" y="2792806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99461" y="2797313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35" name="Curved Up Arrow 34"/>
          <p:cNvSpPr/>
          <p:nvPr/>
        </p:nvSpPr>
        <p:spPr>
          <a:xfrm rot="3736179">
            <a:off x="2496890" y="2607858"/>
            <a:ext cx="1638841" cy="645458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6" name="Curved Up Arrow 35"/>
          <p:cNvSpPr/>
          <p:nvPr/>
        </p:nvSpPr>
        <p:spPr>
          <a:xfrm>
            <a:off x="4122137" y="3585050"/>
            <a:ext cx="1349023" cy="442029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7" name="Equal 36"/>
          <p:cNvSpPr/>
          <p:nvPr/>
        </p:nvSpPr>
        <p:spPr>
          <a:xfrm>
            <a:off x="5170151" y="1859028"/>
            <a:ext cx="602017" cy="392161"/>
          </a:xfrm>
          <a:prstGeom prst="mathEqua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93811" y="163961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41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/>
      <p:bldP spid="26" grpId="0"/>
      <p:bldP spid="35" grpId="0" animBg="1"/>
      <p:bldP spid="36" grpId="0" animBg="1"/>
      <p:bldP spid="37" grpId="0" animBg="1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绿色卡通教育说课公开课课件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6276</TotalTime>
  <Words>181</Words>
  <Application>Microsoft Office PowerPoint</Application>
  <PresentationFormat>Custom</PresentationFormat>
  <Paragraphs>50</Paragraphs>
  <Slides>11</Slides>
  <Notes>2</Notes>
  <HiddenSlides>0</HiddenSlides>
  <MMClips>2</MMClip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绿色卡通教育说课公开课课件PPT模板</dc:title>
  <dc:creator>lzj</dc:creator>
  <cp:lastModifiedBy>ASUS</cp:lastModifiedBy>
  <cp:revision>3263</cp:revision>
  <dcterms:created xsi:type="dcterms:W3CDTF">2015-12-01T09:06:39Z</dcterms:created>
  <dcterms:modified xsi:type="dcterms:W3CDTF">2021-11-14T10:34:29Z</dcterms:modified>
</cp:coreProperties>
</file>